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0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94" r:id="rId11"/>
    <p:sldId id="279" r:id="rId12"/>
    <p:sldId id="281" r:id="rId13"/>
    <p:sldId id="285" r:id="rId14"/>
    <p:sldId id="286" r:id="rId15"/>
    <p:sldId id="287" r:id="rId16"/>
    <p:sldId id="29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1F2B6DE-8C59-429E-B4FD-52310301F5A9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CCA00C0-2B03-443F-B333-DC62D03D9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6DE-8C59-429E-B4FD-52310301F5A9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00C0-2B03-443F-B333-DC62D03D9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6DE-8C59-429E-B4FD-52310301F5A9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00C0-2B03-443F-B333-DC62D03D9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25EE1-535E-4FB2-9041-2B2055C0FCB2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2572-6D1F-443F-919C-31464484D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2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6DE-8C59-429E-B4FD-52310301F5A9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00C0-2B03-443F-B333-DC62D03D9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6DE-8C59-429E-B4FD-52310301F5A9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00C0-2B03-443F-B333-DC62D03D9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6DE-8C59-429E-B4FD-52310301F5A9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00C0-2B03-443F-B333-DC62D03D9F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6DE-8C59-429E-B4FD-52310301F5A9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00C0-2B03-443F-B333-DC62D03D9F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6DE-8C59-429E-B4FD-52310301F5A9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00C0-2B03-443F-B333-DC62D03D9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6DE-8C59-429E-B4FD-52310301F5A9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00C0-2B03-443F-B333-DC62D03D9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1F2B6DE-8C59-429E-B4FD-52310301F5A9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CCA00C0-2B03-443F-B333-DC62D03D9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1F2B6DE-8C59-429E-B4FD-52310301F5A9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CCA00C0-2B03-443F-B333-DC62D03D9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1F2B6DE-8C59-429E-B4FD-52310301F5A9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CCA00C0-2B03-443F-B333-DC62D03D9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83568" y="764704"/>
            <a:ext cx="7344816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ПРОЕКТИРОВАНИЕ ПРОФЕССИОНАЛЬНОГО БУДУЩЕГО</a:t>
            </a:r>
          </a:p>
        </p:txBody>
      </p:sp>
      <p:sp>
        <p:nvSpPr>
          <p:cNvPr id="2151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060826" y="2101850"/>
            <a:ext cx="4398962" cy="4525962"/>
          </a:xfrm>
          <a:prstGeom prst="rect">
            <a:avLst/>
          </a:prstGeo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600" b="1" dirty="0" smtClean="0"/>
              <a:t>      </a:t>
            </a:r>
            <a:endParaRPr lang="ru-RU" sz="1600" dirty="0" smtClean="0">
              <a:latin typeface="Arial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604448" y="116632"/>
            <a:ext cx="36004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24944"/>
            <a:ext cx="5688632" cy="3281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549243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/>
          </p:cNvSpPr>
          <p:nvPr>
            <p:ph type="body" sz="half" idx="4294967295"/>
          </p:nvPr>
        </p:nvSpPr>
        <p:spPr>
          <a:xfrm flipV="1">
            <a:off x="683568" y="6165303"/>
            <a:ext cx="7344816" cy="457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060826" y="6021288"/>
            <a:ext cx="4398962" cy="606524"/>
          </a:xfrm>
          <a:prstGeom prst="rect">
            <a:avLst/>
          </a:prstGeo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600" b="1" dirty="0" smtClean="0"/>
              <a:t>      </a:t>
            </a:r>
            <a:endParaRPr lang="ru-RU" sz="1600" dirty="0" smtClean="0">
              <a:latin typeface="Arial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604448" y="116632"/>
            <a:ext cx="36004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2468"/>
            <a:ext cx="4595762" cy="2374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3275856" y="1916832"/>
            <a:ext cx="2520280" cy="86409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ЦЕЛИ (МЕЧТЫ) !!!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 ЧТО???</a:t>
            </a:r>
          </a:p>
          <a:p>
            <a:pPr algn="ctr"/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2420888"/>
            <a:ext cx="2232248" cy="129614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ВРЕМЯ ДОСТИЖЕНИЯ ЦЕЛИ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836712"/>
            <a:ext cx="3096344" cy="86409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УСЛОВИЯ РЕАЛИЗАЦИИ ЦЕЛИ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0072" y="836712"/>
            <a:ext cx="3096344" cy="86409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ПРЕПЯТСТВИЯ НА ПУТИ К ДОСТИЖЕНИЮ ЦЕЛИ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2160" y="2420888"/>
            <a:ext cx="2304256" cy="129614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ПУТИ УСТРАНЕНИЯ, ВОЗНИКАЮЩИХ ПРЕПЯТСТВИЙ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4175956" y="3176971"/>
            <a:ext cx="792087" cy="432048"/>
          </a:xfrm>
          <a:prstGeom prst="rightArrow">
            <a:avLst>
              <a:gd name="adj1" fmla="val 50000"/>
              <a:gd name="adj2" fmla="val 52442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243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/>
          </p:cNvSpPr>
          <p:nvPr>
            <p:ph type="body" sz="half" idx="4294967295"/>
          </p:nvPr>
        </p:nvSpPr>
        <p:spPr>
          <a:xfrm flipV="1">
            <a:off x="683568" y="6165303"/>
            <a:ext cx="7344816" cy="457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060826" y="6021288"/>
            <a:ext cx="4398962" cy="606524"/>
          </a:xfrm>
          <a:prstGeom prst="rect">
            <a:avLst/>
          </a:prstGeo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600" b="1" dirty="0" smtClean="0"/>
              <a:t>      </a:t>
            </a:r>
            <a:endParaRPr lang="ru-RU" sz="1600" dirty="0" smtClean="0">
              <a:latin typeface="Arial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604448" y="116632"/>
            <a:ext cx="36004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2468"/>
            <a:ext cx="4595762" cy="2374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3275856" y="1916832"/>
            <a:ext cx="2520280" cy="86409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ЦЕЛИ (МЕЧТЫ) !!!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УРА!!!</a:t>
            </a:r>
          </a:p>
          <a:p>
            <a:pPr algn="ctr"/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2420888"/>
            <a:ext cx="2232248" cy="129614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ВРЕМЯ ДОСТИЖЕНИЯ ЦЕЛИ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836712"/>
            <a:ext cx="3096344" cy="86409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УСЛОВИЯ РЕАЛИЗАЦИИ ЦЕЛИ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0072" y="836712"/>
            <a:ext cx="3096344" cy="86409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ПРЕПЯТСТВИЯ НА ПУТИ К ДОСТИЖЕНИЮ ЦЕЛИ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2160" y="2420888"/>
            <a:ext cx="2304256" cy="129614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ПУТИ УСТРАНЕНИЯ, ВОЗНИКАЮЩИХ ПРЕПЯТСТВИЙ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4175956" y="3176971"/>
            <a:ext cx="792087" cy="432048"/>
          </a:xfrm>
          <a:prstGeom prst="rightArrow">
            <a:avLst>
              <a:gd name="adj1" fmla="val 50000"/>
              <a:gd name="adj2" fmla="val 52442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907704" y="1772816"/>
            <a:ext cx="0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283968" y="1268760"/>
            <a:ext cx="64807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092280" y="1844824"/>
            <a:ext cx="0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9243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/>
          </p:cNvSpPr>
          <p:nvPr>
            <p:ph type="body" sz="half" idx="4294967295"/>
          </p:nvPr>
        </p:nvSpPr>
        <p:spPr>
          <a:xfrm flipV="1">
            <a:off x="683568" y="6165303"/>
            <a:ext cx="7344816" cy="457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060826" y="6021288"/>
            <a:ext cx="4398962" cy="606524"/>
          </a:xfrm>
          <a:prstGeom prst="rect">
            <a:avLst/>
          </a:prstGeo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600" b="1" dirty="0" smtClean="0"/>
              <a:t>      </a:t>
            </a:r>
            <a:endParaRPr lang="ru-RU" sz="1600" dirty="0" smtClean="0">
              <a:latin typeface="Arial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604448" y="116632"/>
            <a:ext cx="36004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2468"/>
            <a:ext cx="4595762" cy="2374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Прямоугольник 14"/>
          <p:cNvSpPr/>
          <p:nvPr/>
        </p:nvSpPr>
        <p:spPr>
          <a:xfrm>
            <a:off x="1115616" y="1052736"/>
            <a:ext cx="77768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Упражнение </a:t>
            </a:r>
          </a:p>
          <a:p>
            <a:endParaRPr lang="ru-RU" sz="24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«Древо МОЕЙ профессиональной самореализации»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243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04448" y="116632"/>
            <a:ext cx="36004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://miracletrees.org/images/discovering_moring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560840" cy="585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627784" y="5733256"/>
            <a:ext cx="6336704" cy="648072"/>
          </a:xfrm>
          <a:prstGeom prst="round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Древо МОЕЙ профессиональной самореализации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35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04448" y="116632"/>
            <a:ext cx="36004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://miracletrees.org/images/discovering_moring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560840" cy="585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444208" y="2420888"/>
            <a:ext cx="1944216" cy="43204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Окончить ВУЗ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72200" y="908720"/>
            <a:ext cx="1944216" cy="43204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Владеть собственным бизнесом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4" y="2348880"/>
            <a:ext cx="1728192" cy="432048"/>
          </a:xfrm>
          <a:prstGeom prst="round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Стать компетентным специалистом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5733256"/>
            <a:ext cx="6336704" cy="648072"/>
          </a:xfrm>
          <a:prstGeom prst="round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Древо МОЕЙ профессиональной самореализации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35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04448" y="116632"/>
            <a:ext cx="36004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://miracletrees.org/images/discovering_moring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560840" cy="585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444208" y="2420888"/>
            <a:ext cx="1944216" cy="43204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Окончить ВУЗ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72200" y="908720"/>
            <a:ext cx="1944216" cy="43204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Владеть собственным бизнесом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4" y="2348880"/>
            <a:ext cx="1728192" cy="432048"/>
          </a:xfrm>
          <a:prstGeom prst="round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Стать компетентным специалистом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5733256"/>
            <a:ext cx="6336704" cy="648072"/>
          </a:xfrm>
          <a:prstGeom prst="round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Древо МОЕЙ профессиональной самореализации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857097">
            <a:off x="1156107" y="2729944"/>
            <a:ext cx="36292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600146">
            <a:off x="6749494" y="2893273"/>
            <a:ext cx="360040" cy="7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42864">
            <a:off x="6611419" y="1158809"/>
            <a:ext cx="36292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31815">
            <a:off x="6404860" y="1440823"/>
            <a:ext cx="36292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67913">
            <a:off x="7196590" y="2741983"/>
            <a:ext cx="36292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79970">
            <a:off x="7046460" y="2898720"/>
            <a:ext cx="36292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702940">
            <a:off x="6030244" y="1374794"/>
            <a:ext cx="360040" cy="7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563188">
            <a:off x="1316890" y="2893567"/>
            <a:ext cx="360040" cy="7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81061">
            <a:off x="1593188" y="2764391"/>
            <a:ext cx="36292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73287">
            <a:off x="1579264" y="2419961"/>
            <a:ext cx="36292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4235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/>
          </p:cNvSpPr>
          <p:nvPr>
            <p:ph type="body" sz="half" idx="4294967295"/>
          </p:nvPr>
        </p:nvSpPr>
        <p:spPr>
          <a:xfrm flipV="1">
            <a:off x="683568" y="6165303"/>
            <a:ext cx="7344816" cy="457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060826" y="6021288"/>
            <a:ext cx="4398962" cy="606524"/>
          </a:xfrm>
          <a:prstGeom prst="rect">
            <a:avLst/>
          </a:prstGeo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600" b="1" dirty="0" smtClean="0"/>
              <a:t>      </a:t>
            </a:r>
            <a:endParaRPr lang="ru-RU" sz="1600" dirty="0" smtClean="0">
              <a:latin typeface="Arial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604448" y="116632"/>
            <a:ext cx="36004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908720"/>
            <a:ext cx="77768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ЗНАЮ ЧТО? КАК? И ПОЧЕМУ?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i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i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i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работу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566324"/>
            <a:ext cx="4595762" cy="2374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549243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/>
          </p:cNvSpPr>
          <p:nvPr>
            <p:ph type="body" sz="half" idx="4294967295"/>
          </p:nvPr>
        </p:nvSpPr>
        <p:spPr>
          <a:xfrm flipV="1">
            <a:off x="683568" y="6165303"/>
            <a:ext cx="7344816" cy="457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060826" y="6021288"/>
            <a:ext cx="4398962" cy="606524"/>
          </a:xfrm>
          <a:prstGeom prst="rect">
            <a:avLst/>
          </a:prstGeo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600" b="1" dirty="0" smtClean="0"/>
              <a:t>      </a:t>
            </a:r>
            <a:endParaRPr lang="ru-RU" sz="1600" dirty="0" smtClean="0">
              <a:latin typeface="Arial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604448" y="116632"/>
            <a:ext cx="36004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2468"/>
            <a:ext cx="4595762" cy="2374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3275856" y="1916832"/>
            <a:ext cx="2520280" cy="86409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ЦЕЛИ (МЕЧТЫ) !!!</a:t>
            </a:r>
          </a:p>
          <a:p>
            <a:pPr algn="ctr"/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4175956" y="3176971"/>
            <a:ext cx="792087" cy="432048"/>
          </a:xfrm>
          <a:prstGeom prst="rightArrow">
            <a:avLst>
              <a:gd name="adj1" fmla="val 50000"/>
              <a:gd name="adj2" fmla="val 52442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243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/>
          </p:cNvSpPr>
          <p:nvPr>
            <p:ph type="body" sz="half" idx="4294967295"/>
          </p:nvPr>
        </p:nvSpPr>
        <p:spPr>
          <a:xfrm flipV="1">
            <a:off x="683568" y="6165303"/>
            <a:ext cx="7344816" cy="457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060826" y="6021288"/>
            <a:ext cx="4398962" cy="606524"/>
          </a:xfrm>
          <a:prstGeom prst="rect">
            <a:avLst/>
          </a:prstGeo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600" b="1" dirty="0" smtClean="0"/>
              <a:t>      </a:t>
            </a:r>
            <a:endParaRPr lang="ru-RU" sz="1600" dirty="0" smtClean="0">
              <a:latin typeface="Arial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604448" y="116632"/>
            <a:ext cx="36004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2468"/>
            <a:ext cx="4595762" cy="2374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3275856" y="1916832"/>
            <a:ext cx="2520280" cy="86409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ЦЕЛИ (МЕЧТЫ) !!!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КОГДА???</a:t>
            </a:r>
          </a:p>
          <a:p>
            <a:pPr algn="ctr"/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4175956" y="3176971"/>
            <a:ext cx="792087" cy="432048"/>
          </a:xfrm>
          <a:prstGeom prst="rightArrow">
            <a:avLst>
              <a:gd name="adj1" fmla="val 50000"/>
              <a:gd name="adj2" fmla="val 52442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243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/>
          </p:cNvSpPr>
          <p:nvPr>
            <p:ph type="body" sz="half" idx="4294967295"/>
          </p:nvPr>
        </p:nvSpPr>
        <p:spPr>
          <a:xfrm flipV="1">
            <a:off x="683568" y="6165303"/>
            <a:ext cx="7344816" cy="457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060826" y="6021288"/>
            <a:ext cx="4398962" cy="606524"/>
          </a:xfrm>
          <a:prstGeom prst="rect">
            <a:avLst/>
          </a:prstGeo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600" b="1" dirty="0" smtClean="0"/>
              <a:t>      </a:t>
            </a:r>
            <a:endParaRPr lang="ru-RU" sz="1600" dirty="0" smtClean="0">
              <a:latin typeface="Arial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604448" y="116632"/>
            <a:ext cx="36004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2468"/>
            <a:ext cx="4595762" cy="2374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3275856" y="1916832"/>
            <a:ext cx="2520280" cy="86409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ЦЕЛИ (МЕЧТЫ) !!!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КОГДА???</a:t>
            </a:r>
          </a:p>
          <a:p>
            <a:pPr algn="ctr"/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2420888"/>
            <a:ext cx="2232248" cy="129614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ВРЕМЯ ДОСТИЖЕНИЯ ЦЕЛИ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4175956" y="3176971"/>
            <a:ext cx="792087" cy="432048"/>
          </a:xfrm>
          <a:prstGeom prst="rightArrow">
            <a:avLst>
              <a:gd name="adj1" fmla="val 50000"/>
              <a:gd name="adj2" fmla="val 52442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243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/>
          </p:cNvSpPr>
          <p:nvPr>
            <p:ph type="body" sz="half" idx="4294967295"/>
          </p:nvPr>
        </p:nvSpPr>
        <p:spPr>
          <a:xfrm flipV="1">
            <a:off x="683568" y="6165303"/>
            <a:ext cx="7344816" cy="457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060826" y="6021288"/>
            <a:ext cx="4398962" cy="606524"/>
          </a:xfrm>
          <a:prstGeom prst="rect">
            <a:avLst/>
          </a:prstGeo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600" b="1" dirty="0" smtClean="0"/>
              <a:t>      </a:t>
            </a:r>
            <a:endParaRPr lang="ru-RU" sz="1600" dirty="0" smtClean="0">
              <a:latin typeface="Arial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604448" y="116632"/>
            <a:ext cx="36004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2468"/>
            <a:ext cx="4595762" cy="2374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3275856" y="1916832"/>
            <a:ext cx="2520280" cy="86409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ЦЕЛИ (МЕЧТЫ) !!!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КАК???</a:t>
            </a:r>
          </a:p>
          <a:p>
            <a:pPr algn="ctr"/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2420888"/>
            <a:ext cx="2232248" cy="129614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ВРЕМЯ ДОСТИЖЕНИЯ ЦЕЛИ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4175956" y="3176971"/>
            <a:ext cx="792087" cy="432048"/>
          </a:xfrm>
          <a:prstGeom prst="rightArrow">
            <a:avLst>
              <a:gd name="adj1" fmla="val 50000"/>
              <a:gd name="adj2" fmla="val 52442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243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/>
          </p:cNvSpPr>
          <p:nvPr>
            <p:ph type="body" sz="half" idx="4294967295"/>
          </p:nvPr>
        </p:nvSpPr>
        <p:spPr>
          <a:xfrm flipV="1">
            <a:off x="683568" y="6165303"/>
            <a:ext cx="7344816" cy="457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060826" y="6021288"/>
            <a:ext cx="4398962" cy="606524"/>
          </a:xfrm>
          <a:prstGeom prst="rect">
            <a:avLst/>
          </a:prstGeo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600" b="1" dirty="0" smtClean="0"/>
              <a:t>      </a:t>
            </a:r>
            <a:endParaRPr lang="ru-RU" sz="1600" dirty="0" smtClean="0">
              <a:latin typeface="Arial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604448" y="116632"/>
            <a:ext cx="36004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2468"/>
            <a:ext cx="4595762" cy="2374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3275856" y="1916832"/>
            <a:ext cx="2520280" cy="86409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ЦЕЛИ (МЕЧТЫ) !!!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КАК???</a:t>
            </a:r>
          </a:p>
          <a:p>
            <a:pPr algn="ctr"/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2420888"/>
            <a:ext cx="2232248" cy="129614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ВРЕМЯ ДОСТИЖЕНИЯ ЦЕЛИ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836712"/>
            <a:ext cx="3096344" cy="86409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УСЛОВИЯ РЕАЛИЗАЦИИ ЦЕЛИ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4175956" y="3176971"/>
            <a:ext cx="792087" cy="432048"/>
          </a:xfrm>
          <a:prstGeom prst="rightArrow">
            <a:avLst>
              <a:gd name="adj1" fmla="val 50000"/>
              <a:gd name="adj2" fmla="val 52442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243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/>
          </p:cNvSpPr>
          <p:nvPr>
            <p:ph type="body" sz="half" idx="4294967295"/>
          </p:nvPr>
        </p:nvSpPr>
        <p:spPr>
          <a:xfrm flipV="1">
            <a:off x="683568" y="6165303"/>
            <a:ext cx="7344816" cy="457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060826" y="6021288"/>
            <a:ext cx="4398962" cy="606524"/>
          </a:xfrm>
          <a:prstGeom prst="rect">
            <a:avLst/>
          </a:prstGeo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600" b="1" dirty="0" smtClean="0"/>
              <a:t>      </a:t>
            </a:r>
            <a:endParaRPr lang="ru-RU" sz="1600" dirty="0" smtClean="0">
              <a:latin typeface="Arial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604448" y="116632"/>
            <a:ext cx="36004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2468"/>
            <a:ext cx="4595762" cy="2374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3275856" y="1916832"/>
            <a:ext cx="2520280" cy="86409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ЦЕЛИ (МЕЧТЫ) !!!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А ВДРУГ???</a:t>
            </a:r>
          </a:p>
          <a:p>
            <a:pPr algn="ctr"/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2420888"/>
            <a:ext cx="2232248" cy="129614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ВРЕМЯ ДОСТИЖЕНИЯ ЦЕЛИ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836712"/>
            <a:ext cx="3096344" cy="86409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УСЛОВИЯ РЕАЛИЗАЦИИ ЦЕЛИ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4175956" y="3176971"/>
            <a:ext cx="792087" cy="432048"/>
          </a:xfrm>
          <a:prstGeom prst="rightArrow">
            <a:avLst>
              <a:gd name="adj1" fmla="val 50000"/>
              <a:gd name="adj2" fmla="val 52442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243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/>
          </p:cNvSpPr>
          <p:nvPr>
            <p:ph type="body" sz="half" idx="4294967295"/>
          </p:nvPr>
        </p:nvSpPr>
        <p:spPr>
          <a:xfrm flipV="1">
            <a:off x="683568" y="6165303"/>
            <a:ext cx="7344816" cy="457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060826" y="6021288"/>
            <a:ext cx="4398962" cy="606524"/>
          </a:xfrm>
          <a:prstGeom prst="rect">
            <a:avLst/>
          </a:prstGeo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600" b="1" dirty="0" smtClean="0"/>
              <a:t>      </a:t>
            </a:r>
            <a:endParaRPr lang="ru-RU" sz="1600" dirty="0" smtClean="0">
              <a:latin typeface="Arial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604448" y="116632"/>
            <a:ext cx="36004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2468"/>
            <a:ext cx="4595762" cy="2374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3275856" y="1916832"/>
            <a:ext cx="2520280" cy="86409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ЦЕЛИ (МЕЧТЫ) !!!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А ВДРУГ???</a:t>
            </a:r>
          </a:p>
          <a:p>
            <a:pPr algn="ctr"/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2420888"/>
            <a:ext cx="2232248" cy="129614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ВРЕМЯ ДОСТИЖЕНИЯ ЦЕЛИ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836712"/>
            <a:ext cx="3096344" cy="86409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УСЛОВИЯ РЕАЛИЗАЦИИ ЦЕЛИ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0072" y="836712"/>
            <a:ext cx="3096344" cy="86409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ПРЕПЯТСТВИЯ НА ПУТИ К ДОСТИЖЕНИЮ ЦЕЛИ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4175956" y="3176971"/>
            <a:ext cx="792087" cy="432048"/>
          </a:xfrm>
          <a:prstGeom prst="rightArrow">
            <a:avLst>
              <a:gd name="adj1" fmla="val 50000"/>
              <a:gd name="adj2" fmla="val 52442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243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/>
          </p:cNvSpPr>
          <p:nvPr>
            <p:ph type="body" sz="half" idx="4294967295"/>
          </p:nvPr>
        </p:nvSpPr>
        <p:spPr>
          <a:xfrm flipV="1">
            <a:off x="683568" y="6165303"/>
            <a:ext cx="7344816" cy="457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060826" y="6021288"/>
            <a:ext cx="4398962" cy="606524"/>
          </a:xfrm>
          <a:prstGeom prst="rect">
            <a:avLst/>
          </a:prstGeo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600" b="1" dirty="0" smtClean="0"/>
              <a:t>      </a:t>
            </a:r>
            <a:endParaRPr lang="ru-RU" sz="1600" dirty="0" smtClean="0">
              <a:latin typeface="Arial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604448" y="116632"/>
            <a:ext cx="36004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2468"/>
            <a:ext cx="4595762" cy="2374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3275856" y="1916832"/>
            <a:ext cx="2520280" cy="86409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ЦЕЛИ (МЕЧТЫ) !!!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 ЧТО???</a:t>
            </a:r>
          </a:p>
          <a:p>
            <a:pPr algn="ctr"/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2420888"/>
            <a:ext cx="2232248" cy="129614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ВРЕМЯ ДОСТИЖЕНИЯ ЦЕЛИ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836712"/>
            <a:ext cx="3096344" cy="86409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УСЛОВИЯ РЕАЛИЗАЦИИ ЦЕЛИ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0072" y="836712"/>
            <a:ext cx="3096344" cy="86409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ПРЕПЯТСТВИЯ НА ПУТИ К ДОСТИЖЕНИЮ ЦЕЛИ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4175956" y="3176971"/>
            <a:ext cx="792087" cy="432048"/>
          </a:xfrm>
          <a:prstGeom prst="rightArrow">
            <a:avLst>
              <a:gd name="adj1" fmla="val 50000"/>
              <a:gd name="adj2" fmla="val 52442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243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290</TotalTime>
  <Words>212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Покрышкина</dc:creator>
  <cp:lastModifiedBy>user</cp:lastModifiedBy>
  <cp:revision>39</cp:revision>
  <dcterms:created xsi:type="dcterms:W3CDTF">2012-02-21T18:05:50Z</dcterms:created>
  <dcterms:modified xsi:type="dcterms:W3CDTF">2014-12-14T07:19:05Z</dcterms:modified>
</cp:coreProperties>
</file>